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3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41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769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537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134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511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183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560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935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287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31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D5BBC-D117-4A65-B4D1-B444E68F747F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FA092-B19B-404A-829F-02C43B437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606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Test </a:t>
            </a:r>
            <a:r>
              <a:rPr lang="en-US" smtClean="0"/>
              <a:t>PPT Native Docs R86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09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THERE’S NOTHING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65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559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THESE DOCS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70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YOU’RE STILL HERE? </a:t>
            </a:r>
            <a:r>
              <a:rPr lang="en-US" smtClean="0"/>
              <a:t>GO HOME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401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Test PPT Native Docs R86</vt:lpstr>
      <vt:lpstr>THERE’S NOTHING</vt:lpstr>
      <vt:lpstr>IMPORTANT</vt:lpstr>
      <vt:lpstr>IN THESE DOCS</vt:lpstr>
      <vt:lpstr>YOU’RE STILL HERE? GO HOME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SERIOUSLY</dc:title>
  <dc:creator>Kyle Marks</dc:creator>
  <cp:lastModifiedBy>John Shipman</cp:lastModifiedBy>
  <cp:revision>2</cp:revision>
  <dcterms:created xsi:type="dcterms:W3CDTF">2017-05-15T17:54:43Z</dcterms:created>
  <dcterms:modified xsi:type="dcterms:W3CDTF">2017-07-18T21:38:15Z</dcterms:modified>
</cp:coreProperties>
</file>